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6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0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9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Inflation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Inflation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7</cp:revision>
  <dcterms:created xsi:type="dcterms:W3CDTF">2021-02-02T11:36:17Z</dcterms:created>
  <dcterms:modified xsi:type="dcterms:W3CDTF">2022-02-15T12:42:25Z</dcterms:modified>
</cp:coreProperties>
</file>